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10" r:id="rId2"/>
    <p:sldId id="528" r:id="rId3"/>
    <p:sldId id="521" r:id="rId4"/>
    <p:sldId id="557" r:id="rId5"/>
    <p:sldId id="558" r:id="rId6"/>
    <p:sldId id="540" r:id="rId7"/>
    <p:sldId id="537" r:id="rId8"/>
    <p:sldId id="542" r:id="rId9"/>
    <p:sldId id="543" r:id="rId10"/>
    <p:sldId id="541" r:id="rId11"/>
    <p:sldId id="544" r:id="rId12"/>
    <p:sldId id="545" r:id="rId13"/>
    <p:sldId id="530" r:id="rId14"/>
    <p:sldId id="568" r:id="rId15"/>
    <p:sldId id="569" r:id="rId16"/>
    <p:sldId id="531" r:id="rId17"/>
    <p:sldId id="567" r:id="rId18"/>
    <p:sldId id="526" r:id="rId19"/>
    <p:sldId id="556" r:id="rId20"/>
    <p:sldId id="559" r:id="rId21"/>
    <p:sldId id="566" r:id="rId22"/>
    <p:sldId id="560" r:id="rId23"/>
    <p:sldId id="563" r:id="rId24"/>
    <p:sldId id="561" r:id="rId25"/>
    <p:sldId id="564" r:id="rId26"/>
    <p:sldId id="565" r:id="rId27"/>
    <p:sldId id="570" r:id="rId28"/>
    <p:sldId id="572" r:id="rId29"/>
    <p:sldId id="5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6821" autoAdjust="0"/>
  </p:normalViewPr>
  <p:slideViewPr>
    <p:cSldViewPr snapToGrid="0">
      <p:cViewPr varScale="1">
        <p:scale>
          <a:sx n="85" d="100"/>
          <a:sy n="85" d="100"/>
        </p:scale>
        <p:origin x="9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B5B3DA05-73BD-4873-8BB5-5AC56D89D1F7}"/>
    <pc:docChg chg="undo custSel addSld delSld modSld">
      <pc:chgData name="zhaohan" userId="95e304e8ede71739" providerId="LiveId" clId="{B5B3DA05-73BD-4873-8BB5-5AC56D89D1F7}" dt="2023-01-24T16:43:03.242" v="230" actId="1076"/>
      <pc:docMkLst>
        <pc:docMk/>
      </pc:docMkLst>
      <pc:sldChg chg="addSp modSp mod">
        <pc:chgData name="zhaohan" userId="95e304e8ede71739" providerId="LiveId" clId="{B5B3DA05-73BD-4873-8BB5-5AC56D89D1F7}" dt="2023-01-24T16:26:15.749" v="28" actId="1076"/>
        <pc:sldMkLst>
          <pc:docMk/>
          <pc:sldMk cId="2588811301" sldId="564"/>
        </pc:sldMkLst>
        <pc:picChg chg="mod">
          <ac:chgData name="zhaohan" userId="95e304e8ede71739" providerId="LiveId" clId="{B5B3DA05-73BD-4873-8BB5-5AC56D89D1F7}" dt="2023-01-24T16:26:15.749" v="28" actId="1076"/>
          <ac:picMkLst>
            <pc:docMk/>
            <pc:sldMk cId="2588811301" sldId="564"/>
            <ac:picMk id="2" creationId="{E8FE5539-D7AA-4281-A866-2C15A2B3A456}"/>
          </ac:picMkLst>
        </pc:picChg>
        <pc:picChg chg="add mod">
          <ac:chgData name="zhaohan" userId="95e304e8ede71739" providerId="LiveId" clId="{B5B3DA05-73BD-4873-8BB5-5AC56D89D1F7}" dt="2023-01-24T16:26:14.231" v="27" actId="14100"/>
          <ac:picMkLst>
            <pc:docMk/>
            <pc:sldMk cId="2588811301" sldId="564"/>
            <ac:picMk id="4" creationId="{2948D81E-91E1-139D-CE52-776A40158972}"/>
          </ac:picMkLst>
        </pc:picChg>
      </pc:sldChg>
      <pc:sldChg chg="addSp modSp mod">
        <pc:chgData name="zhaohan" userId="95e304e8ede71739" providerId="LiveId" clId="{B5B3DA05-73BD-4873-8BB5-5AC56D89D1F7}" dt="2023-01-24T16:39:15.820" v="101" actId="20577"/>
        <pc:sldMkLst>
          <pc:docMk/>
          <pc:sldMk cId="562539943" sldId="565"/>
        </pc:sldMkLst>
        <pc:spChg chg="add mod">
          <ac:chgData name="zhaohan" userId="95e304e8ede71739" providerId="LiveId" clId="{B5B3DA05-73BD-4873-8BB5-5AC56D89D1F7}" dt="2023-01-24T16:39:15.820" v="101" actId="20577"/>
          <ac:spMkLst>
            <pc:docMk/>
            <pc:sldMk cId="562539943" sldId="565"/>
            <ac:spMk id="2" creationId="{B7542A78-E5DB-2A3C-DF6D-1BA6BC3AD07B}"/>
          </ac:spMkLst>
        </pc:spChg>
      </pc:sldChg>
      <pc:sldChg chg="addSp delSp modSp mod">
        <pc:chgData name="zhaohan" userId="95e304e8ede71739" providerId="LiveId" clId="{B5B3DA05-73BD-4873-8BB5-5AC56D89D1F7}" dt="2023-01-24T16:38:53.239" v="77" actId="1076"/>
        <pc:sldMkLst>
          <pc:docMk/>
          <pc:sldMk cId="2485772020" sldId="566"/>
        </pc:sldMkLst>
        <pc:picChg chg="del">
          <ac:chgData name="zhaohan" userId="95e304e8ede71739" providerId="LiveId" clId="{B5B3DA05-73BD-4873-8BB5-5AC56D89D1F7}" dt="2023-01-24T16:38:43.618" v="72" actId="478"/>
          <ac:picMkLst>
            <pc:docMk/>
            <pc:sldMk cId="2485772020" sldId="566"/>
            <ac:picMk id="2" creationId="{24ECB54B-F267-49B7-AEDE-F23CACC3C27B}"/>
          </ac:picMkLst>
        </pc:picChg>
        <pc:picChg chg="add mod">
          <ac:chgData name="zhaohan" userId="95e304e8ede71739" providerId="LiveId" clId="{B5B3DA05-73BD-4873-8BB5-5AC56D89D1F7}" dt="2023-01-24T16:38:53.239" v="77" actId="1076"/>
          <ac:picMkLst>
            <pc:docMk/>
            <pc:sldMk cId="2485772020" sldId="566"/>
            <ac:picMk id="3" creationId="{CDAD1364-713E-C2D6-9F7E-59B0627FB678}"/>
          </ac:picMkLst>
        </pc:picChg>
      </pc:sldChg>
      <pc:sldChg chg="addSp delSp modSp new mod">
        <pc:chgData name="zhaohan" userId="95e304e8ede71739" providerId="LiveId" clId="{B5B3DA05-73BD-4873-8BB5-5AC56D89D1F7}" dt="2023-01-24T16:43:03.242" v="230" actId="1076"/>
        <pc:sldMkLst>
          <pc:docMk/>
          <pc:sldMk cId="2175768105" sldId="570"/>
        </pc:sldMkLst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2" creationId="{0312C773-3ACC-3DF6-B0DB-3CDC10E0F2EB}"/>
          </ac:spMkLst>
        </pc:spChg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3" creationId="{42457E3C-D89C-8303-27C6-D13A9C215CF5}"/>
          </ac:spMkLst>
        </pc:spChg>
        <pc:spChg chg="add mod">
          <ac:chgData name="zhaohan" userId="95e304e8ede71739" providerId="LiveId" clId="{B5B3DA05-73BD-4873-8BB5-5AC56D89D1F7}" dt="2023-01-24T16:43:03.242" v="230" actId="1076"/>
          <ac:spMkLst>
            <pc:docMk/>
            <pc:sldMk cId="2175768105" sldId="570"/>
            <ac:spMk id="10" creationId="{3C4862E8-1B1C-CD35-F971-DF47592C5E94}"/>
          </ac:spMkLst>
        </pc:spChg>
        <pc:picChg chg="add del mod modCrop">
          <ac:chgData name="zhaohan" userId="95e304e8ede71739" providerId="LiveId" clId="{B5B3DA05-73BD-4873-8BB5-5AC56D89D1F7}" dt="2023-01-24T16:40:08.227" v="104" actId="478"/>
          <ac:picMkLst>
            <pc:docMk/>
            <pc:sldMk cId="2175768105" sldId="570"/>
            <ac:picMk id="5" creationId="{4E90DDA2-2544-5D5D-3DC9-86110B4B2DDD}"/>
          </ac:picMkLst>
        </pc:picChg>
        <pc:picChg chg="add mod">
          <ac:chgData name="zhaohan" userId="95e304e8ede71739" providerId="LiveId" clId="{B5B3DA05-73BD-4873-8BB5-5AC56D89D1F7}" dt="2023-01-24T16:40:11.444" v="106" actId="1076"/>
          <ac:picMkLst>
            <pc:docMk/>
            <pc:sldMk cId="2175768105" sldId="570"/>
            <ac:picMk id="7" creationId="{F15CE8C8-4332-E00A-943E-42D04B889001}"/>
          </ac:picMkLst>
        </pc:picChg>
        <pc:picChg chg="add mod">
          <ac:chgData name="zhaohan" userId="95e304e8ede71739" providerId="LiveId" clId="{B5B3DA05-73BD-4873-8BB5-5AC56D89D1F7}" dt="2023-01-24T16:42:38.618" v="185" actId="14100"/>
          <ac:picMkLst>
            <pc:docMk/>
            <pc:sldMk cId="2175768105" sldId="570"/>
            <ac:picMk id="9" creationId="{C7E7B045-9311-630B-5695-D9F23E5612AE}"/>
          </ac:picMkLst>
        </pc:picChg>
        <pc:picChg chg="add mod">
          <ac:chgData name="zhaohan" userId="95e304e8ede71739" providerId="LiveId" clId="{B5B3DA05-73BD-4873-8BB5-5AC56D89D1F7}" dt="2023-01-24T16:42:41.087" v="186" actId="1076"/>
          <ac:picMkLst>
            <pc:docMk/>
            <pc:sldMk cId="2175768105" sldId="570"/>
            <ac:picMk id="11" creationId="{B4D5ED08-1F0A-6B11-CE1F-0E9A70D56FB5}"/>
          </ac:picMkLst>
        </pc:picChg>
        <pc:picChg chg="add mod">
          <ac:chgData name="zhaohan" userId="95e304e8ede71739" providerId="LiveId" clId="{B5B3DA05-73BD-4873-8BB5-5AC56D89D1F7}" dt="2023-01-24T16:42:58.822" v="229" actId="1076"/>
          <ac:picMkLst>
            <pc:docMk/>
            <pc:sldMk cId="2175768105" sldId="570"/>
            <ac:picMk id="12" creationId="{20273631-7F8F-E386-4B3D-F0C1FF484D53}"/>
          </ac:picMkLst>
        </pc:picChg>
      </pc:sldChg>
      <pc:sldChg chg="new del">
        <pc:chgData name="zhaohan" userId="95e304e8ede71739" providerId="LiveId" clId="{B5B3DA05-73BD-4873-8BB5-5AC56D89D1F7}" dt="2023-01-24T16:27:14.525" v="32" actId="47"/>
        <pc:sldMkLst>
          <pc:docMk/>
          <pc:sldMk cId="1024201011" sldId="571"/>
        </pc:sldMkLst>
      </pc:sldChg>
      <pc:sldChg chg="addSp delSp modSp new del mod">
        <pc:chgData name="zhaohan" userId="95e304e8ede71739" providerId="LiveId" clId="{B5B3DA05-73BD-4873-8BB5-5AC56D89D1F7}" dt="2023-01-24T16:38:31.184" v="71" actId="47"/>
        <pc:sldMkLst>
          <pc:docMk/>
          <pc:sldMk cId="1928833180" sldId="571"/>
        </pc:sldMkLst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2" creationId="{59037643-A952-EA3C-3FFD-B2C8A328A0A2}"/>
          </ac:spMkLst>
        </pc:spChg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3" creationId="{94F1ED87-C4C1-DE34-69C6-A4DDEC499DCB}"/>
          </ac:spMkLst>
        </pc:spChg>
        <pc:picChg chg="add mod">
          <ac:chgData name="zhaohan" userId="95e304e8ede71739" providerId="LiveId" clId="{B5B3DA05-73BD-4873-8BB5-5AC56D89D1F7}" dt="2023-01-24T16:27:29.910" v="41" actId="1076"/>
          <ac:picMkLst>
            <pc:docMk/>
            <pc:sldMk cId="1928833180" sldId="571"/>
            <ac:picMk id="5" creationId="{9BC6B338-D0E4-2B7B-9A85-8A7DFABE87B8}"/>
          </ac:picMkLst>
        </pc:picChg>
      </pc:sldChg>
      <pc:sldChg chg="addSp delSp modSp new mod">
        <pc:chgData name="zhaohan" userId="95e304e8ede71739" providerId="LiveId" clId="{B5B3DA05-73BD-4873-8BB5-5AC56D89D1F7}" dt="2023-01-24T16:35:44.222" v="58" actId="1076"/>
        <pc:sldMkLst>
          <pc:docMk/>
          <pc:sldMk cId="4146087745" sldId="572"/>
        </pc:sldMkLst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2" creationId="{5706983C-B470-F26B-28DD-05D38D2C06C5}"/>
          </ac:spMkLst>
        </pc:spChg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3" creationId="{74D066AE-AFB2-8096-B41D-0895EE311A67}"/>
          </ac:spMkLst>
        </pc:spChg>
        <pc:picChg chg="add del mod">
          <ac:chgData name="zhaohan" userId="95e304e8ede71739" providerId="LiveId" clId="{B5B3DA05-73BD-4873-8BB5-5AC56D89D1F7}" dt="2023-01-24T16:35:13.495" v="50" actId="478"/>
          <ac:picMkLst>
            <pc:docMk/>
            <pc:sldMk cId="4146087745" sldId="572"/>
            <ac:picMk id="5" creationId="{7CE1504E-BE55-78C9-1C10-7EF5D74F4CB5}"/>
          </ac:picMkLst>
        </pc:picChg>
        <pc:picChg chg="add mod">
          <ac:chgData name="zhaohan" userId="95e304e8ede71739" providerId="LiveId" clId="{B5B3DA05-73BD-4873-8BB5-5AC56D89D1F7}" dt="2023-01-24T16:35:43.100" v="57" actId="1076"/>
          <ac:picMkLst>
            <pc:docMk/>
            <pc:sldMk cId="4146087745" sldId="572"/>
            <ac:picMk id="7" creationId="{82FB6E43-0827-9C72-4492-A5EE3AF912DC}"/>
          </ac:picMkLst>
        </pc:picChg>
        <pc:picChg chg="add mod">
          <ac:chgData name="zhaohan" userId="95e304e8ede71739" providerId="LiveId" clId="{B5B3DA05-73BD-4873-8BB5-5AC56D89D1F7}" dt="2023-01-24T16:35:44.222" v="58" actId="1076"/>
          <ac:picMkLst>
            <pc:docMk/>
            <pc:sldMk cId="4146087745" sldId="572"/>
            <ac:picMk id="9" creationId="{07E840D7-31F7-8EC1-430F-C6EB8EC656E2}"/>
          </ac:picMkLst>
        </pc:picChg>
      </pc:sldChg>
      <pc:sldChg chg="addSp delSp modSp new mod">
        <pc:chgData name="zhaohan" userId="95e304e8ede71739" providerId="LiveId" clId="{B5B3DA05-73BD-4873-8BB5-5AC56D89D1F7}" dt="2023-01-24T16:38:07.403" v="70" actId="1076"/>
        <pc:sldMkLst>
          <pc:docMk/>
          <pc:sldMk cId="2639304031" sldId="573"/>
        </pc:sldMkLst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2" creationId="{208D8657-35CF-49BD-88AB-8245431E36DA}"/>
          </ac:spMkLst>
        </pc:spChg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3" creationId="{5D878ABD-8804-0329-14B9-B1F39F71EE4D}"/>
          </ac:spMkLst>
        </pc:spChg>
        <pc:picChg chg="add del mod">
          <ac:chgData name="zhaohan" userId="95e304e8ede71739" providerId="LiveId" clId="{B5B3DA05-73BD-4873-8BB5-5AC56D89D1F7}" dt="2023-01-24T16:37:25.749" v="64" actId="478"/>
          <ac:picMkLst>
            <pc:docMk/>
            <pc:sldMk cId="2639304031" sldId="573"/>
            <ac:picMk id="5" creationId="{ABF41834-285D-B34F-D380-33E57500623A}"/>
          </ac:picMkLst>
        </pc:picChg>
        <pc:picChg chg="add mod">
          <ac:chgData name="zhaohan" userId="95e304e8ede71739" providerId="LiveId" clId="{B5B3DA05-73BD-4873-8BB5-5AC56D89D1F7}" dt="2023-01-24T16:38:07.403" v="70" actId="1076"/>
          <ac:picMkLst>
            <pc:docMk/>
            <pc:sldMk cId="2639304031" sldId="573"/>
            <ac:picMk id="7" creationId="{038CA967-DA5B-404F-AFF3-2244E2EE34C4}"/>
          </ac:picMkLst>
        </pc:picChg>
        <pc:picChg chg="add mod">
          <ac:chgData name="zhaohan" userId="95e304e8ede71739" providerId="LiveId" clId="{B5B3DA05-73BD-4873-8BB5-5AC56D89D1F7}" dt="2023-01-24T16:38:06.152" v="69" actId="1076"/>
          <ac:picMkLst>
            <pc:docMk/>
            <pc:sldMk cId="2639304031" sldId="573"/>
            <ac:picMk id="9" creationId="{4D49E81C-DB04-6C38-A4CC-56F4FC34A8E4}"/>
          </ac:picMkLst>
        </pc:picChg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 Xiong" userId="5eba49e5-2895-4cd9-83e8-b3064fe76704" providerId="ADAL" clId="{7B1CADB9-0DB6-48F3-A214-46A20A08E8DA}"/>
    <pc:docChg chg="undo custSel addSld delSld modSld sldOrd">
      <pc:chgData name="Zhao Xiong" userId="5eba49e5-2895-4cd9-83e8-b3064fe76704" providerId="ADAL" clId="{7B1CADB9-0DB6-48F3-A214-46A20A08E8DA}" dt="2023-01-23T16:10:35.838" v="408" actId="20577"/>
      <pc:docMkLst>
        <pc:docMk/>
      </pc:docMkLst>
      <pc:sldChg chg="modSp">
        <pc:chgData name="Zhao Xiong" userId="5eba49e5-2895-4cd9-83e8-b3064fe76704" providerId="ADAL" clId="{7B1CADB9-0DB6-48F3-A214-46A20A08E8DA}" dt="2023-01-18T15:12:20.759" v="217" actId="20577"/>
        <pc:sldMkLst>
          <pc:docMk/>
          <pc:sldMk cId="3082692664" sldId="526"/>
        </pc:sldMkLst>
        <pc:spChg chg="mod">
          <ac:chgData name="Zhao Xiong" userId="5eba49e5-2895-4cd9-83e8-b3064fe76704" providerId="ADAL" clId="{7B1CADB9-0DB6-48F3-A214-46A20A08E8DA}" dt="2023-01-18T15:12:20.759" v="217" actId="20577"/>
          <ac:spMkLst>
            <pc:docMk/>
            <pc:sldMk cId="3082692664" sldId="526"/>
            <ac:spMk id="4" creationId="{EF336E6A-11BD-060C-D978-2E5605FBEA65}"/>
          </ac:spMkLst>
        </pc:spChg>
      </pc:sldChg>
      <pc:sldChg chg="modSp">
        <pc:chgData name="Zhao Xiong" userId="5eba49e5-2895-4cd9-83e8-b3064fe76704" providerId="ADAL" clId="{7B1CADB9-0DB6-48F3-A214-46A20A08E8DA}" dt="2023-01-18T14:43:21.211" v="187" actId="1036"/>
        <pc:sldMkLst>
          <pc:docMk/>
          <pc:sldMk cId="777328632" sldId="543"/>
        </pc:sldMkLst>
        <pc:picChg chg="mod">
          <ac:chgData name="Zhao Xiong" userId="5eba49e5-2895-4cd9-83e8-b3064fe76704" providerId="ADAL" clId="{7B1CADB9-0DB6-48F3-A214-46A20A08E8DA}" dt="2023-01-18T14:43:21.211" v="187" actId="1036"/>
          <ac:picMkLst>
            <pc:docMk/>
            <pc:sldMk cId="777328632" sldId="543"/>
            <ac:picMk id="4" creationId="{FAEECF93-BE50-4E76-BE96-52F636803F11}"/>
          </ac:picMkLst>
        </pc:picChg>
      </pc:sldChg>
      <pc:sldChg chg="addSp delSp">
        <pc:chgData name="Zhao Xiong" userId="5eba49e5-2895-4cd9-83e8-b3064fe76704" providerId="ADAL" clId="{7B1CADB9-0DB6-48F3-A214-46A20A08E8DA}" dt="2023-01-18T14:36:41.601" v="186"/>
        <pc:sldMkLst>
          <pc:docMk/>
          <pc:sldMk cId="837905858" sldId="560"/>
        </pc:sldMkLst>
        <pc:picChg chg="add">
          <ac:chgData name="Zhao Xiong" userId="5eba49e5-2895-4cd9-83e8-b3064fe76704" providerId="ADAL" clId="{7B1CADB9-0DB6-48F3-A214-46A20A08E8DA}" dt="2023-01-18T14:36:41.601" v="186"/>
          <ac:picMkLst>
            <pc:docMk/>
            <pc:sldMk cId="837905858" sldId="560"/>
            <ac:picMk id="2" creationId="{0ACEC22C-0B1F-4D20-8608-283B38F71623}"/>
          </ac:picMkLst>
        </pc:picChg>
        <pc:picChg chg="del">
          <ac:chgData name="Zhao Xiong" userId="5eba49e5-2895-4cd9-83e8-b3064fe76704" providerId="ADAL" clId="{7B1CADB9-0DB6-48F3-A214-46A20A08E8DA}" dt="2023-01-18T14:27:38.251" v="173" actId="478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">
        <pc:chgData name="Zhao Xiong" userId="5eba49e5-2895-4cd9-83e8-b3064fe76704" providerId="ADAL" clId="{7B1CADB9-0DB6-48F3-A214-46A20A08E8DA}" dt="2023-01-18T15:24:28.153" v="219" actId="732"/>
        <pc:sldMkLst>
          <pc:docMk/>
          <pc:sldMk cId="466674496" sldId="561"/>
        </pc:sldMkLst>
        <pc:picChg chg="add mod modCrop">
          <ac:chgData name="Zhao Xiong" userId="5eba49e5-2895-4cd9-83e8-b3064fe76704" providerId="ADAL" clId="{7B1CADB9-0DB6-48F3-A214-46A20A08E8DA}" dt="2023-01-18T15:24:28.153" v="219" actId="732"/>
          <ac:picMkLst>
            <pc:docMk/>
            <pc:sldMk cId="466674496" sldId="561"/>
            <ac:picMk id="2" creationId="{36A49ABE-A975-420A-8F57-AD3DEFC46B73}"/>
          </ac:picMkLst>
        </pc:picChg>
        <pc:picChg chg="del">
          <ac:chgData name="Zhao Xiong" userId="5eba49e5-2895-4cd9-83e8-b3064fe76704" providerId="ADAL" clId="{7B1CADB9-0DB6-48F3-A214-46A20A08E8DA}" dt="2023-01-18T14:27:41.446" v="176" actId="478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delSp">
        <pc:chgData name="Zhao Xiong" userId="5eba49e5-2895-4cd9-83e8-b3064fe76704" providerId="ADAL" clId="{7B1CADB9-0DB6-48F3-A214-46A20A08E8DA}" dt="2023-01-18T14:36:17.827" v="185"/>
        <pc:sldMkLst>
          <pc:docMk/>
          <pc:sldMk cId="3452785105" sldId="563"/>
        </pc:sldMkLst>
        <pc:picChg chg="add">
          <ac:chgData name="Zhao Xiong" userId="5eba49e5-2895-4cd9-83e8-b3064fe76704" providerId="ADAL" clId="{7B1CADB9-0DB6-48F3-A214-46A20A08E8DA}" dt="2023-01-18T14:36:17.827" v="185"/>
          <ac:picMkLst>
            <pc:docMk/>
            <pc:sldMk cId="3452785105" sldId="563"/>
            <ac:picMk id="2" creationId="{7D676598-2DF7-4485-AB4D-C3EF4DF2CDD1}"/>
          </ac:picMkLst>
        </pc:picChg>
        <pc:picChg chg="del">
          <ac:chgData name="Zhao Xiong" userId="5eba49e5-2895-4cd9-83e8-b3064fe76704" providerId="ADAL" clId="{7B1CADB9-0DB6-48F3-A214-46A20A08E8DA}" dt="2023-01-18T14:27:39.285" v="174" actId="478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delSp">
        <pc:chgData name="Zhao Xiong" userId="5eba49e5-2895-4cd9-83e8-b3064fe76704" providerId="ADAL" clId="{7B1CADB9-0DB6-48F3-A214-46A20A08E8DA}" dt="2023-01-18T14:34:53.171" v="183"/>
        <pc:sldMkLst>
          <pc:docMk/>
          <pc:sldMk cId="2588811301" sldId="564"/>
        </pc:sldMkLst>
        <pc:picChg chg="add">
          <ac:chgData name="Zhao Xiong" userId="5eba49e5-2895-4cd9-83e8-b3064fe76704" providerId="ADAL" clId="{7B1CADB9-0DB6-48F3-A214-46A20A08E8DA}" dt="2023-01-18T14:34:53.171" v="183"/>
          <ac:picMkLst>
            <pc:docMk/>
            <pc:sldMk cId="2588811301" sldId="564"/>
            <ac:picMk id="2" creationId="{E8FE5539-D7AA-4281-A866-2C15A2B3A456}"/>
          </ac:picMkLst>
        </pc:picChg>
        <pc:picChg chg="del">
          <ac:chgData name="Zhao Xiong" userId="5eba49e5-2895-4cd9-83e8-b3064fe76704" providerId="ADAL" clId="{7B1CADB9-0DB6-48F3-A214-46A20A08E8DA}" dt="2023-01-18T14:27:42.629" v="177" actId="478"/>
          <ac:picMkLst>
            <pc:docMk/>
            <pc:sldMk cId="2588811301" sldId="564"/>
            <ac:picMk id="3" creationId="{D0F36F28-40FF-6E29-92D6-142354086CAA}"/>
          </ac:picMkLst>
        </pc:picChg>
      </pc:sldChg>
      <pc:sldChg chg="addSp delSp modSp">
        <pc:chgData name="Zhao Xiong" userId="5eba49e5-2895-4cd9-83e8-b3064fe76704" providerId="ADAL" clId="{7B1CADB9-0DB6-48F3-A214-46A20A08E8DA}" dt="2023-01-23T16:10:35.838" v="408" actId="20577"/>
        <pc:sldMkLst>
          <pc:docMk/>
          <pc:sldMk cId="2485772020" sldId="566"/>
        </pc:sldMkLst>
        <pc:spChg chg="add mod">
          <ac:chgData name="Zhao Xiong" userId="5eba49e5-2895-4cd9-83e8-b3064fe76704" providerId="ADAL" clId="{7B1CADB9-0DB6-48F3-A214-46A20A08E8DA}" dt="2023-01-23T16:10:35.838" v="408" actId="20577"/>
          <ac:spMkLst>
            <pc:docMk/>
            <pc:sldMk cId="2485772020" sldId="566"/>
            <ac:spMk id="5" creationId="{F53304E2-981F-4EAD-AED6-197E5C7DC67C}"/>
          </ac:spMkLst>
        </pc:spChg>
        <pc:picChg chg="add mod">
          <ac:chgData name="Zhao Xiong" userId="5eba49e5-2895-4cd9-83e8-b3064fe76704" providerId="ADAL" clId="{7B1CADB9-0DB6-48F3-A214-46A20A08E8DA}" dt="2023-01-23T16:09:47.771" v="223" actId="1076"/>
          <ac:picMkLst>
            <pc:docMk/>
            <pc:sldMk cId="2485772020" sldId="566"/>
            <ac:picMk id="2" creationId="{24ECB54B-F267-49B7-AEDE-F23CACC3C27B}"/>
          </ac:picMkLst>
        </pc:picChg>
        <pc:picChg chg="del">
          <ac:chgData name="Zhao Xiong" userId="5eba49e5-2895-4cd9-83e8-b3064fe76704" providerId="ADAL" clId="{7B1CADB9-0DB6-48F3-A214-46A20A08E8DA}" dt="2023-01-23T16:08:34.199" v="220" actId="478"/>
          <ac:picMkLst>
            <pc:docMk/>
            <pc:sldMk cId="2485772020" sldId="566"/>
            <ac:picMk id="4" creationId="{38127154-A687-0752-41B4-4E4C0F80DAA3}"/>
          </ac:picMkLst>
        </pc:picChg>
      </pc:sldChg>
      <pc:sldChg chg="addSp modSp add ord">
        <pc:chgData name="Zhao Xiong" userId="5eba49e5-2895-4cd9-83e8-b3064fe76704" providerId="ADAL" clId="{7B1CADB9-0DB6-48F3-A214-46A20A08E8DA}" dt="2023-01-18T15:17:54.891" v="218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  <pc:sldChg chg="modSp">
        <pc:chgData name="Zhao Xiong" userId="5eba49e5-2895-4cd9-83e8-b3064fe76704" providerId="ADAL" clId="{7B1CADB9-0DB6-48F3-A214-46A20A08E8DA}" dt="2023-01-18T14:26:49.976" v="172" actId="1076"/>
        <pc:sldMkLst>
          <pc:docMk/>
          <pc:sldMk cId="40803949" sldId="568"/>
        </pc:sldMkLst>
        <pc:picChg chg="mod">
          <ac:chgData name="Zhao Xiong" userId="5eba49e5-2895-4cd9-83e8-b3064fe76704" providerId="ADAL" clId="{7B1CADB9-0DB6-48F3-A214-46A20A08E8DA}" dt="2023-01-18T14:26:49.976" v="172" actId="1076"/>
          <ac:picMkLst>
            <pc:docMk/>
            <pc:sldMk cId="40803949" sldId="568"/>
            <ac:picMk id="88" creationId="{C778E2BE-B51E-D083-4FF6-295E3C87DB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2C3FF-47DE-4906-85B5-B28FE502A0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>
            <a:extLst>
              <a:ext uri="{FF2B5EF4-FFF2-40B4-BE49-F238E27FC236}">
                <a16:creationId xmlns:a16="http://schemas.microsoft.com/office/drawing/2014/main" id="{C8EB66A3-7C5B-4042-17A9-24C8CED0806D}"/>
              </a:ext>
            </a:extLst>
          </p:cNvPr>
          <p:cNvSpPr txBox="1"/>
          <p:nvPr/>
        </p:nvSpPr>
        <p:spPr>
          <a:xfrm>
            <a:off x="-1809750" y="2849023"/>
            <a:ext cx="180975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a. Circulatory diseases deaths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b. Circulatory diseases deaths + events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c. All-cause deaths</a:t>
            </a:r>
            <a:endParaRPr lang="en-US" sz="11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1F7C18-8C0B-F732-3C9D-8A52A847C084}"/>
              </a:ext>
            </a:extLst>
          </p:cNvPr>
          <p:cNvGrpSpPr/>
          <p:nvPr/>
        </p:nvGrpSpPr>
        <p:grpSpPr>
          <a:xfrm>
            <a:off x="266113" y="-38100"/>
            <a:ext cx="11659774" cy="6881018"/>
            <a:chOff x="218954" y="216469"/>
            <a:chExt cx="11659774" cy="6881018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06E0ADE9-A87B-2DCA-3812-BF048891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625" y="636670"/>
              <a:ext cx="2736930" cy="2099946"/>
            </a:xfrm>
            <a:prstGeom prst="rect">
              <a:avLst/>
            </a:prstGeom>
          </p:spPr>
        </p:pic>
        <p:pic>
          <p:nvPicPr>
            <p:cNvPr id="144" name="Picture 143" descr="Chart, line chart&#10;&#10;Description automatically generated">
              <a:extLst>
                <a:ext uri="{FF2B5EF4-FFF2-40B4-BE49-F238E27FC236}">
                  <a16:creationId xmlns:a16="http://schemas.microsoft.com/office/drawing/2014/main" id="{D2C2D396-A740-A632-80C9-FD41EC09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60" y="636670"/>
              <a:ext cx="2736930" cy="2099946"/>
            </a:xfrm>
            <a:prstGeom prst="rect">
              <a:avLst/>
            </a:prstGeom>
          </p:spPr>
        </p:pic>
        <p:pic>
          <p:nvPicPr>
            <p:cNvPr id="145" name="Picture 144" descr="Chart, line chart&#10;&#10;Description automatically generated">
              <a:extLst>
                <a:ext uri="{FF2B5EF4-FFF2-40B4-BE49-F238E27FC236}">
                  <a16:creationId xmlns:a16="http://schemas.microsoft.com/office/drawing/2014/main" id="{4454C917-FDBB-AF5C-95E5-CA7D1B34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60" y="4997539"/>
              <a:ext cx="2736930" cy="2099946"/>
            </a:xfrm>
            <a:prstGeom prst="rect">
              <a:avLst/>
            </a:prstGeom>
          </p:spPr>
        </p:pic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46345E2-383F-5E09-1CEC-28E1DB37E8E1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20" y="6381892"/>
              <a:ext cx="0" cy="2911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4BFB412-9E42-C52E-140C-B57CA993EE90}"/>
                </a:ext>
              </a:extLst>
            </p:cNvPr>
            <p:cNvSpPr/>
            <p:nvPr/>
          </p:nvSpPr>
          <p:spPr>
            <a:xfrm>
              <a:off x="906559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FD8290E-1C75-4308-20C8-B94C2667ECEA}"/>
                </a:ext>
              </a:extLst>
            </p:cNvPr>
            <p:cNvSpPr txBox="1"/>
            <p:nvPr/>
          </p:nvSpPr>
          <p:spPr>
            <a:xfrm>
              <a:off x="826231" y="216028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0.286,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2.505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E415FE8-3239-33CA-85FE-66A8534AA77F}"/>
                </a:ext>
              </a:extLst>
            </p:cNvPr>
            <p:cNvSpPr txBox="1"/>
            <p:nvPr/>
          </p:nvSpPr>
          <p:spPr>
            <a:xfrm>
              <a:off x="1850344" y="216469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5D4E492-645C-A094-185A-B41DFB5104F3}"/>
                </a:ext>
              </a:extLst>
            </p:cNvPr>
            <p:cNvSpPr/>
            <p:nvPr/>
          </p:nvSpPr>
          <p:spPr>
            <a:xfrm>
              <a:off x="906559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F5D5790-2DC5-E641-9231-80C77BB4FDF1}"/>
                </a:ext>
              </a:extLst>
            </p:cNvPr>
            <p:cNvSpPr txBox="1"/>
            <p:nvPr/>
          </p:nvSpPr>
          <p:spPr>
            <a:xfrm>
              <a:off x="826230" y="6527312"/>
              <a:ext cx="146315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12.554</a:t>
              </a:r>
            </a:p>
          </p:txBody>
        </p:sp>
        <p:sp>
          <p:nvSpPr>
            <p:cNvPr id="152" name="Right Bracket 151">
              <a:extLst>
                <a:ext uri="{FF2B5EF4-FFF2-40B4-BE49-F238E27FC236}">
                  <a16:creationId xmlns:a16="http://schemas.microsoft.com/office/drawing/2014/main" id="{A50DD9CF-21D1-0236-05AF-5EC2B68A1FA4}"/>
                </a:ext>
              </a:extLst>
            </p:cNvPr>
            <p:cNvSpPr/>
            <p:nvPr/>
          </p:nvSpPr>
          <p:spPr>
            <a:xfrm>
              <a:off x="2921953" y="5368159"/>
              <a:ext cx="64289" cy="133712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61A433A-91F2-FFD4-9353-D6EA07BE9946}"/>
                </a:ext>
              </a:extLst>
            </p:cNvPr>
            <p:cNvSpPr/>
            <p:nvPr/>
          </p:nvSpPr>
          <p:spPr>
            <a:xfrm>
              <a:off x="2909458" y="598790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9C669F0-766F-D7A8-3B4D-587EC6733E0D}"/>
                </a:ext>
              </a:extLst>
            </p:cNvPr>
            <p:cNvSpPr txBox="1"/>
            <p:nvPr/>
          </p:nvSpPr>
          <p:spPr>
            <a:xfrm>
              <a:off x="2672353" y="593669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B4CD219-D0BB-9E96-6DE6-897590505983}"/>
                </a:ext>
              </a:extLst>
            </p:cNvPr>
            <p:cNvSpPr/>
            <p:nvPr/>
          </p:nvSpPr>
          <p:spPr>
            <a:xfrm>
              <a:off x="2644982" y="6478672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5C8422-35BC-E55F-293E-E841D0779457}"/>
                </a:ext>
              </a:extLst>
            </p:cNvPr>
            <p:cNvSpPr txBox="1"/>
            <p:nvPr/>
          </p:nvSpPr>
          <p:spPr>
            <a:xfrm>
              <a:off x="2407877" y="6427461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0.090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D06E18C-09EA-B9F0-CD9E-5B20F5DB6C53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20" y="5397529"/>
              <a:ext cx="0" cy="9112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3B8B362-49D7-05CE-5521-21F9D3249507}"/>
                </a:ext>
              </a:extLst>
            </p:cNvPr>
            <p:cNvSpPr/>
            <p:nvPr/>
          </p:nvSpPr>
          <p:spPr>
            <a:xfrm>
              <a:off x="2644982" y="5804325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17B4B7D-1199-8A60-D970-F7A09DD04E8F}"/>
                </a:ext>
              </a:extLst>
            </p:cNvPr>
            <p:cNvSpPr txBox="1"/>
            <p:nvPr/>
          </p:nvSpPr>
          <p:spPr>
            <a:xfrm>
              <a:off x="2407877" y="5753114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0.003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60" name="Picture 159" descr="Chart, line chart&#10;&#10;Description automatically generated">
              <a:extLst>
                <a:ext uri="{FF2B5EF4-FFF2-40B4-BE49-F238E27FC236}">
                  <a16:creationId xmlns:a16="http://schemas.microsoft.com/office/drawing/2014/main" id="{7D779EBA-8EE1-69AF-1310-C302F96D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60" y="2817104"/>
              <a:ext cx="2736930" cy="2099946"/>
            </a:xfrm>
            <a:prstGeom prst="rect">
              <a:avLst/>
            </a:prstGeom>
          </p:spPr>
        </p:pic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48CDD90-DF39-A3A4-6319-2220E6CC7EB7}"/>
                </a:ext>
              </a:extLst>
            </p:cNvPr>
            <p:cNvSpPr/>
            <p:nvPr/>
          </p:nvSpPr>
          <p:spPr>
            <a:xfrm>
              <a:off x="905408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B97CA9-08BF-47D2-B1B7-4ADF3550705E}"/>
                </a:ext>
              </a:extLst>
            </p:cNvPr>
            <p:cNvSpPr txBox="1"/>
            <p:nvPr/>
          </p:nvSpPr>
          <p:spPr>
            <a:xfrm>
              <a:off x="825080" y="434187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0.150,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3.807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ACFC0CC-35C0-5129-5255-F30B1FB7AABC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20" y="4137053"/>
              <a:ext cx="0" cy="3573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A04EA2F-7983-C124-5ADA-888B6787EF26}"/>
                </a:ext>
              </a:extLst>
            </p:cNvPr>
            <p:cNvSpPr/>
            <p:nvPr/>
          </p:nvSpPr>
          <p:spPr>
            <a:xfrm>
              <a:off x="2644982" y="426692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2B3BBA7-4D2B-B89D-4D8E-25CB7C04140D}"/>
                </a:ext>
              </a:extLst>
            </p:cNvPr>
            <p:cNvSpPr txBox="1"/>
            <p:nvPr/>
          </p:nvSpPr>
          <p:spPr>
            <a:xfrm>
              <a:off x="2407877" y="421571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0.207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B638C35-AAB6-BB35-24B3-FFE3ADD06935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19" y="3465541"/>
              <a:ext cx="0" cy="6022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ED5CD1E-0BC3-2181-EF4C-B9320EC20E21}"/>
                </a:ext>
              </a:extLst>
            </p:cNvPr>
            <p:cNvSpPr/>
            <p:nvPr/>
          </p:nvSpPr>
          <p:spPr>
            <a:xfrm>
              <a:off x="2644981" y="371783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672C418-A985-F3EA-DC33-C99526D459F1}"/>
                </a:ext>
              </a:extLst>
            </p:cNvPr>
            <p:cNvSpPr txBox="1"/>
            <p:nvPr/>
          </p:nvSpPr>
          <p:spPr>
            <a:xfrm>
              <a:off x="2407876" y="366662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0.170</a:t>
              </a:r>
            </a:p>
          </p:txBody>
        </p:sp>
        <p:sp>
          <p:nvSpPr>
            <p:cNvPr id="169" name="Right Bracket 168">
              <a:extLst>
                <a:ext uri="{FF2B5EF4-FFF2-40B4-BE49-F238E27FC236}">
                  <a16:creationId xmlns:a16="http://schemas.microsoft.com/office/drawing/2014/main" id="{D4EB2C18-3981-216C-0DEE-81380DD3E3BD}"/>
                </a:ext>
              </a:extLst>
            </p:cNvPr>
            <p:cNvSpPr/>
            <p:nvPr/>
          </p:nvSpPr>
          <p:spPr>
            <a:xfrm>
              <a:off x="2925130" y="3436966"/>
              <a:ext cx="64289" cy="109039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8A618AC-EBCA-69FB-2098-2A7F4F0D9927}"/>
                </a:ext>
              </a:extLst>
            </p:cNvPr>
            <p:cNvSpPr/>
            <p:nvPr/>
          </p:nvSpPr>
          <p:spPr>
            <a:xfrm>
              <a:off x="2912635" y="393334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D83335C-4F9F-D811-ED6F-C09C4C3A07A0}"/>
                </a:ext>
              </a:extLst>
            </p:cNvPr>
            <p:cNvSpPr txBox="1"/>
            <p:nvPr/>
          </p:nvSpPr>
          <p:spPr>
            <a:xfrm>
              <a:off x="2675530" y="388213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5DB2B31-97C9-0CC1-D362-CDB3C33AFB74}"/>
                </a:ext>
              </a:extLst>
            </p:cNvPr>
            <p:cNvCxnSpPr>
              <a:cxnSpLocks/>
            </p:cNvCxnSpPr>
            <p:nvPr/>
          </p:nvCxnSpPr>
          <p:spPr>
            <a:xfrm>
              <a:off x="2689098" y="1719566"/>
              <a:ext cx="0" cy="2787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FCEDE3A-4D62-703A-EC62-D93225492A3D}"/>
                </a:ext>
              </a:extLst>
            </p:cNvPr>
            <p:cNvSpPr/>
            <p:nvPr/>
          </p:nvSpPr>
          <p:spPr>
            <a:xfrm>
              <a:off x="2644460" y="181010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58B2621-C422-B2C7-8D3C-E8E778195062}"/>
                </a:ext>
              </a:extLst>
            </p:cNvPr>
            <p:cNvSpPr txBox="1"/>
            <p:nvPr/>
          </p:nvSpPr>
          <p:spPr>
            <a:xfrm>
              <a:off x="2407355" y="175889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0.249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5E9DA52-3BA0-E3FA-5C3E-B27F145F161D}"/>
                </a:ext>
              </a:extLst>
            </p:cNvPr>
            <p:cNvCxnSpPr>
              <a:cxnSpLocks/>
            </p:cNvCxnSpPr>
            <p:nvPr/>
          </p:nvCxnSpPr>
          <p:spPr>
            <a:xfrm>
              <a:off x="2689098" y="1286697"/>
              <a:ext cx="0" cy="3654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D3EB30A-383F-CF41-0F4E-434DB9237E3B}"/>
                </a:ext>
              </a:extLst>
            </p:cNvPr>
            <p:cNvSpPr/>
            <p:nvPr/>
          </p:nvSpPr>
          <p:spPr>
            <a:xfrm>
              <a:off x="2644460" y="142062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F975887-D254-253B-15B2-7426267F09E8}"/>
                </a:ext>
              </a:extLst>
            </p:cNvPr>
            <p:cNvSpPr txBox="1"/>
            <p:nvPr/>
          </p:nvSpPr>
          <p:spPr>
            <a:xfrm>
              <a:off x="2407355" y="1369415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0.330</a:t>
              </a:r>
            </a:p>
          </p:txBody>
        </p:sp>
        <p:sp>
          <p:nvSpPr>
            <p:cNvPr id="178" name="Right Bracket 177">
              <a:extLst>
                <a:ext uri="{FF2B5EF4-FFF2-40B4-BE49-F238E27FC236}">
                  <a16:creationId xmlns:a16="http://schemas.microsoft.com/office/drawing/2014/main" id="{0F48FA02-793C-B4FD-B5ED-57F98B857DAE}"/>
                </a:ext>
              </a:extLst>
            </p:cNvPr>
            <p:cNvSpPr/>
            <p:nvPr/>
          </p:nvSpPr>
          <p:spPr>
            <a:xfrm>
              <a:off x="2931480" y="1252566"/>
              <a:ext cx="64289" cy="77014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71BA5B2-3EA9-7F6A-2C32-62A5AA001DBB}"/>
                </a:ext>
              </a:extLst>
            </p:cNvPr>
            <p:cNvSpPr/>
            <p:nvPr/>
          </p:nvSpPr>
          <p:spPr>
            <a:xfrm>
              <a:off x="2918985" y="1588820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131DE17-E0DB-CAF2-3EB5-76DB15E58216}"/>
                </a:ext>
              </a:extLst>
            </p:cNvPr>
            <p:cNvSpPr txBox="1"/>
            <p:nvPr/>
          </p:nvSpPr>
          <p:spPr>
            <a:xfrm>
              <a:off x="2681880" y="1537609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0EB2BB2-043E-D452-9CE5-9C0EDE9FB94A}"/>
                </a:ext>
              </a:extLst>
            </p:cNvPr>
            <p:cNvSpPr/>
            <p:nvPr/>
          </p:nvSpPr>
          <p:spPr>
            <a:xfrm>
              <a:off x="6710394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19FFE22-D125-82CA-E848-4D0BB7F60571}"/>
                </a:ext>
              </a:extLst>
            </p:cNvPr>
            <p:cNvSpPr txBox="1"/>
            <p:nvPr/>
          </p:nvSpPr>
          <p:spPr>
            <a:xfrm>
              <a:off x="6630065" y="216028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27.793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913F380-F7F3-401C-68E9-93452F8063D2}"/>
                </a:ext>
              </a:extLst>
            </p:cNvPr>
            <p:cNvSpPr txBox="1"/>
            <p:nvPr/>
          </p:nvSpPr>
          <p:spPr>
            <a:xfrm>
              <a:off x="7750531" y="219086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9530CCEA-2587-CEDC-4EA5-00ECA42E543C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1133700"/>
              <a:ext cx="0" cy="1654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3B5C581-BEEF-B954-5049-2FB4DDFE3EB8}"/>
                </a:ext>
              </a:extLst>
            </p:cNvPr>
            <p:cNvSpPr/>
            <p:nvPr/>
          </p:nvSpPr>
          <p:spPr>
            <a:xfrm>
              <a:off x="8505177" y="116763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78C421E-00AF-8994-CE89-C108F5365087}"/>
                </a:ext>
              </a:extLst>
            </p:cNvPr>
            <p:cNvSpPr txBox="1"/>
            <p:nvPr/>
          </p:nvSpPr>
          <p:spPr>
            <a:xfrm>
              <a:off x="8268072" y="111642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0.097</a:t>
              </a: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696F37-7CC8-C49E-BC71-9B0DAD2F49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1357509"/>
              <a:ext cx="0" cy="91740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1E245C5-0466-53A1-2E24-E3198F906679}"/>
                </a:ext>
              </a:extLst>
            </p:cNvPr>
            <p:cNvSpPr/>
            <p:nvPr/>
          </p:nvSpPr>
          <p:spPr>
            <a:xfrm>
              <a:off x="8505177" y="176739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A0A9A0E-49BB-FFA4-96BF-B50FB8C33F79}"/>
                </a:ext>
              </a:extLst>
            </p:cNvPr>
            <p:cNvSpPr txBox="1"/>
            <p:nvPr/>
          </p:nvSpPr>
          <p:spPr>
            <a:xfrm>
              <a:off x="8268072" y="171618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0" name="Right Bracket 189">
              <a:extLst>
                <a:ext uri="{FF2B5EF4-FFF2-40B4-BE49-F238E27FC236}">
                  <a16:creationId xmlns:a16="http://schemas.microsoft.com/office/drawing/2014/main" id="{68D76103-D480-CE9E-FF29-00B16C571EAA}"/>
                </a:ext>
              </a:extLst>
            </p:cNvPr>
            <p:cNvSpPr/>
            <p:nvPr/>
          </p:nvSpPr>
          <p:spPr>
            <a:xfrm>
              <a:off x="8731102" y="1125947"/>
              <a:ext cx="64289" cy="117754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019195D-3F4E-C28C-2703-6EBF088AC7D4}"/>
                </a:ext>
              </a:extLst>
            </p:cNvPr>
            <p:cNvSpPr/>
            <p:nvPr/>
          </p:nvSpPr>
          <p:spPr>
            <a:xfrm>
              <a:off x="8718607" y="166590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514F181-2D6B-69F2-6E14-8F8DC10023C7}"/>
                </a:ext>
              </a:extLst>
            </p:cNvPr>
            <p:cNvSpPr txBox="1"/>
            <p:nvPr/>
          </p:nvSpPr>
          <p:spPr>
            <a:xfrm>
              <a:off x="8481502" y="161469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pic>
          <p:nvPicPr>
            <p:cNvPr id="193" name="Picture 192" descr="Chart, line chart&#10;&#10;Description automatically generated">
              <a:extLst>
                <a:ext uri="{FF2B5EF4-FFF2-40B4-BE49-F238E27FC236}">
                  <a16:creationId xmlns:a16="http://schemas.microsoft.com/office/drawing/2014/main" id="{B8C907C2-1AF0-3E60-2B57-73E75FF97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625" y="2817104"/>
              <a:ext cx="2736930" cy="2099946"/>
            </a:xfrm>
            <a:prstGeom prst="rect">
              <a:avLst/>
            </a:prstGeom>
          </p:spPr>
        </p:pic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4293874-2C94-D29B-8FBF-9745FFD67BBA}"/>
                </a:ext>
              </a:extLst>
            </p:cNvPr>
            <p:cNvSpPr/>
            <p:nvPr/>
          </p:nvSpPr>
          <p:spPr>
            <a:xfrm>
              <a:off x="6710394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34D8EFA-DFE4-FC39-59E5-6DD8F7C0E014}"/>
                </a:ext>
              </a:extLst>
            </p:cNvPr>
            <p:cNvSpPr txBox="1"/>
            <p:nvPr/>
          </p:nvSpPr>
          <p:spPr>
            <a:xfrm>
              <a:off x="6630065" y="434187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27.656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6A70C14-3480-A939-0B7A-1285E566C4AC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3569770"/>
              <a:ext cx="0" cy="8143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86D1ACF-5124-47AD-6F27-3A6798918418}"/>
                </a:ext>
              </a:extLst>
            </p:cNvPr>
            <p:cNvSpPr/>
            <p:nvPr/>
          </p:nvSpPr>
          <p:spPr>
            <a:xfrm>
              <a:off x="8505177" y="392812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232DDC1-81BB-63EC-7E1C-A9CB564AB772}"/>
                </a:ext>
              </a:extLst>
            </p:cNvPr>
            <p:cNvSpPr txBox="1"/>
            <p:nvPr/>
          </p:nvSpPr>
          <p:spPr>
            <a:xfrm>
              <a:off x="8268072" y="387691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9" name="Right Bracket 198">
              <a:extLst>
                <a:ext uri="{FF2B5EF4-FFF2-40B4-BE49-F238E27FC236}">
                  <a16:creationId xmlns:a16="http://schemas.microsoft.com/office/drawing/2014/main" id="{8A785BA2-E1F8-0AF3-AAEF-AC1EB1402857}"/>
                </a:ext>
              </a:extLst>
            </p:cNvPr>
            <p:cNvSpPr/>
            <p:nvPr/>
          </p:nvSpPr>
          <p:spPr>
            <a:xfrm>
              <a:off x="8731102" y="3317904"/>
              <a:ext cx="64289" cy="109674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AFA4139-4043-9E40-006E-71B1F70B7DA7}"/>
                </a:ext>
              </a:extLst>
            </p:cNvPr>
            <p:cNvSpPr/>
            <p:nvPr/>
          </p:nvSpPr>
          <p:spPr>
            <a:xfrm>
              <a:off x="8718607" y="3817460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59BEA27-3F0F-A59F-CC6C-D91758E8F377}"/>
                </a:ext>
              </a:extLst>
            </p:cNvPr>
            <p:cNvSpPr txBox="1"/>
            <p:nvPr/>
          </p:nvSpPr>
          <p:spPr>
            <a:xfrm>
              <a:off x="8481502" y="3766249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DE7FDCF-83F8-6A73-29D0-BEDFD939F124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3328555"/>
              <a:ext cx="0" cy="1814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985EA57-79A0-F040-83E5-338954F8103E}"/>
                </a:ext>
              </a:extLst>
            </p:cNvPr>
            <p:cNvSpPr/>
            <p:nvPr/>
          </p:nvSpPr>
          <p:spPr>
            <a:xfrm>
              <a:off x="8505177" y="337044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E23FF00-0FD3-D634-5041-51012D612665}"/>
                </a:ext>
              </a:extLst>
            </p:cNvPr>
            <p:cNvSpPr txBox="1"/>
            <p:nvPr/>
          </p:nvSpPr>
          <p:spPr>
            <a:xfrm>
              <a:off x="8268072" y="3319235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0.049</a:t>
              </a:r>
            </a:p>
          </p:txBody>
        </p:sp>
        <p:pic>
          <p:nvPicPr>
            <p:cNvPr id="205" name="Picture 204" descr="Chart, line chart&#10;&#10;Description automatically generated">
              <a:extLst>
                <a:ext uri="{FF2B5EF4-FFF2-40B4-BE49-F238E27FC236}">
                  <a16:creationId xmlns:a16="http://schemas.microsoft.com/office/drawing/2014/main" id="{714C5EB6-7B7E-CFE1-06E2-A4C3C4F42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626" y="4997540"/>
              <a:ext cx="2736931" cy="2099947"/>
            </a:xfrm>
            <a:prstGeom prst="rect">
              <a:avLst/>
            </a:prstGeom>
          </p:spPr>
        </p:pic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2B85A7D-F612-5E8C-7278-7B936C2D9E53}"/>
                </a:ext>
              </a:extLst>
            </p:cNvPr>
            <p:cNvSpPr/>
            <p:nvPr/>
          </p:nvSpPr>
          <p:spPr>
            <a:xfrm>
              <a:off x="6710394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7D5AD21-48C4-F7D9-65B6-7DC062C1812D}"/>
                </a:ext>
              </a:extLst>
            </p:cNvPr>
            <p:cNvSpPr txBox="1"/>
            <p:nvPr/>
          </p:nvSpPr>
          <p:spPr>
            <a:xfrm>
              <a:off x="6630065" y="6527312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50.998</a:t>
              </a:r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CCEDE64-34FB-A8E9-FFC8-5E780E7F7B64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5880129"/>
              <a:ext cx="0" cy="7584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D2D588-ED98-E0C4-05BA-5DA2F8AA02BE}"/>
                </a:ext>
              </a:extLst>
            </p:cNvPr>
            <p:cNvSpPr/>
            <p:nvPr/>
          </p:nvSpPr>
          <p:spPr>
            <a:xfrm>
              <a:off x="8505177" y="6210524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ED2134F-8B33-50FD-9A77-77064C92E0D5}"/>
                </a:ext>
              </a:extLst>
            </p:cNvPr>
            <p:cNvSpPr txBox="1"/>
            <p:nvPr/>
          </p:nvSpPr>
          <p:spPr>
            <a:xfrm>
              <a:off x="8268072" y="6159313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C4666C5-C4FA-3456-CD81-81D69EC5B768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5605278"/>
              <a:ext cx="0" cy="2051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674AAB4-23F8-3496-B9CB-1AA0C81FEB02}"/>
                </a:ext>
              </a:extLst>
            </p:cNvPr>
            <p:cNvSpPr/>
            <p:nvPr/>
          </p:nvSpPr>
          <p:spPr>
            <a:xfrm>
              <a:off x="8505177" y="565905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2703632-59EE-67BC-7BE2-CAEFDD5BE35D}"/>
                </a:ext>
              </a:extLst>
            </p:cNvPr>
            <p:cNvSpPr txBox="1"/>
            <p:nvPr/>
          </p:nvSpPr>
          <p:spPr>
            <a:xfrm>
              <a:off x="8268072" y="560784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0.021</a:t>
              </a:r>
            </a:p>
          </p:txBody>
        </p:sp>
        <p:sp>
          <p:nvSpPr>
            <p:cNvPr id="214" name="Right Bracket 213">
              <a:extLst>
                <a:ext uri="{FF2B5EF4-FFF2-40B4-BE49-F238E27FC236}">
                  <a16:creationId xmlns:a16="http://schemas.microsoft.com/office/drawing/2014/main" id="{426895B7-FBDC-9A9C-C410-CE6008199EC8}"/>
                </a:ext>
              </a:extLst>
            </p:cNvPr>
            <p:cNvSpPr/>
            <p:nvPr/>
          </p:nvSpPr>
          <p:spPr>
            <a:xfrm>
              <a:off x="8729370" y="5576543"/>
              <a:ext cx="64289" cy="109674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1DD966F-0174-2B83-D94C-B3C51B3FE769}"/>
                </a:ext>
              </a:extLst>
            </p:cNvPr>
            <p:cNvSpPr/>
            <p:nvPr/>
          </p:nvSpPr>
          <p:spPr>
            <a:xfrm>
              <a:off x="8716875" y="607609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92C00B9-2650-3955-B48B-B42FDDE1FB52}"/>
                </a:ext>
              </a:extLst>
            </p:cNvPr>
            <p:cNvSpPr txBox="1"/>
            <p:nvPr/>
          </p:nvSpPr>
          <p:spPr>
            <a:xfrm>
              <a:off x="8479770" y="602488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pic>
          <p:nvPicPr>
            <p:cNvPr id="217" name="Picture 216" descr="Chart, line chart&#10;&#10;Description automatically generated">
              <a:extLst>
                <a:ext uri="{FF2B5EF4-FFF2-40B4-BE49-F238E27FC236}">
                  <a16:creationId xmlns:a16="http://schemas.microsoft.com/office/drawing/2014/main" id="{2B5C41FB-B9CA-BB9B-4878-9FEFD56D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5225" y="2817104"/>
              <a:ext cx="2712430" cy="2099946"/>
            </a:xfrm>
            <a:prstGeom prst="rect">
              <a:avLst/>
            </a:prstGeom>
          </p:spPr>
        </p:pic>
        <p:pic>
          <p:nvPicPr>
            <p:cNvPr id="218" name="Picture 217" descr="Chart&#10;&#10;Description automatically generated">
              <a:extLst>
                <a:ext uri="{FF2B5EF4-FFF2-40B4-BE49-F238E27FC236}">
                  <a16:creationId xmlns:a16="http://schemas.microsoft.com/office/drawing/2014/main" id="{288DB968-2A9D-164E-B1C1-3951E735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960" y="2817104"/>
              <a:ext cx="2712430" cy="2099946"/>
            </a:xfrm>
            <a:prstGeom prst="rect">
              <a:avLst/>
            </a:prstGeom>
          </p:spPr>
        </p:pic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6EB169E-FA95-47E2-30A0-A0171F4FE063}"/>
                </a:ext>
              </a:extLst>
            </p:cNvPr>
            <p:cNvCxnSpPr>
              <a:cxnSpLocks/>
            </p:cNvCxnSpPr>
            <p:nvPr/>
          </p:nvCxnSpPr>
          <p:spPr>
            <a:xfrm>
              <a:off x="5383236" y="3509969"/>
              <a:ext cx="0" cy="5028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0" name="Picture 219" descr="Chart&#10;&#10;Description automatically generated">
              <a:extLst>
                <a:ext uri="{FF2B5EF4-FFF2-40B4-BE49-F238E27FC236}">
                  <a16:creationId xmlns:a16="http://schemas.microsoft.com/office/drawing/2014/main" id="{10996BAB-585C-2AC5-C23E-D6C0BFB2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961" y="636670"/>
              <a:ext cx="2712430" cy="2099946"/>
            </a:xfrm>
            <a:prstGeom prst="rect">
              <a:avLst/>
            </a:prstGeom>
          </p:spPr>
        </p:pic>
        <p:pic>
          <p:nvPicPr>
            <p:cNvPr id="221" name="Picture 220" descr="Chart&#10;&#10;Description automatically generated">
              <a:extLst>
                <a:ext uri="{FF2B5EF4-FFF2-40B4-BE49-F238E27FC236}">
                  <a16:creationId xmlns:a16="http://schemas.microsoft.com/office/drawing/2014/main" id="{7EF69EF0-102F-DAC1-CB46-5C8A2525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747" y="636671"/>
              <a:ext cx="2708909" cy="2097220"/>
            </a:xfrm>
            <a:prstGeom prst="rect">
              <a:avLst/>
            </a:prstGeom>
          </p:spPr>
        </p:pic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D089650-8ADD-558C-69BF-79A75D857A4A}"/>
                </a:ext>
              </a:extLst>
            </p:cNvPr>
            <p:cNvCxnSpPr>
              <a:cxnSpLocks/>
            </p:cNvCxnSpPr>
            <p:nvPr/>
          </p:nvCxnSpPr>
          <p:spPr>
            <a:xfrm>
              <a:off x="5384290" y="1398308"/>
              <a:ext cx="0" cy="3488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F5C619D7-3EE3-DA54-D2C3-EBAEF78FFBD5}"/>
                </a:ext>
              </a:extLst>
            </p:cNvPr>
            <p:cNvSpPr/>
            <p:nvPr/>
          </p:nvSpPr>
          <p:spPr>
            <a:xfrm>
              <a:off x="5339651" y="144853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ight Bracket 223">
              <a:extLst>
                <a:ext uri="{FF2B5EF4-FFF2-40B4-BE49-F238E27FC236}">
                  <a16:creationId xmlns:a16="http://schemas.microsoft.com/office/drawing/2014/main" id="{F5C5C483-C406-3902-1FB7-522B96CC7E31}"/>
                </a:ext>
              </a:extLst>
            </p:cNvPr>
            <p:cNvSpPr/>
            <p:nvPr/>
          </p:nvSpPr>
          <p:spPr>
            <a:xfrm>
              <a:off x="5659201" y="950782"/>
              <a:ext cx="64289" cy="82514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5" name="Picture 224" descr="Chart, line chart&#10;&#10;Description automatically generated">
              <a:extLst>
                <a:ext uri="{FF2B5EF4-FFF2-40B4-BE49-F238E27FC236}">
                  <a16:creationId xmlns:a16="http://schemas.microsoft.com/office/drawing/2014/main" id="{F216375B-7B52-AF9F-BB9D-9F0780CDB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069" y="5011354"/>
              <a:ext cx="2694587" cy="2086132"/>
            </a:xfrm>
            <a:prstGeom prst="rect">
              <a:avLst/>
            </a:prstGeom>
          </p:spPr>
        </p:pic>
        <p:pic>
          <p:nvPicPr>
            <p:cNvPr id="226" name="Picture 225" descr="Chart, line chart&#10;&#10;Description automatically generated">
              <a:extLst>
                <a:ext uri="{FF2B5EF4-FFF2-40B4-BE49-F238E27FC236}">
                  <a16:creationId xmlns:a16="http://schemas.microsoft.com/office/drawing/2014/main" id="{0A8F0FD6-0E45-4F4F-E221-0B614AFA4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962" y="5016337"/>
              <a:ext cx="2712429" cy="2081148"/>
            </a:xfrm>
            <a:prstGeom prst="rect">
              <a:avLst/>
            </a:prstGeom>
          </p:spPr>
        </p:pic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1724AEF-B952-8B7B-236D-551B1B371B0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676" y="5513416"/>
              <a:ext cx="0" cy="885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D97BE8E-7F5C-D6FF-2D44-E61E9DB27083}"/>
                </a:ext>
              </a:extLst>
            </p:cNvPr>
            <p:cNvSpPr txBox="1"/>
            <p:nvPr/>
          </p:nvSpPr>
          <p:spPr>
            <a:xfrm>
              <a:off x="219532" y="3816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F859480-C99C-EB2C-2A25-734F795C8BC1}"/>
                </a:ext>
              </a:extLst>
            </p:cNvPr>
            <p:cNvSpPr txBox="1"/>
            <p:nvPr/>
          </p:nvSpPr>
          <p:spPr>
            <a:xfrm>
              <a:off x="219532" y="264782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2907E29-9CF1-D1BD-8E89-D975B0F84F1B}"/>
                </a:ext>
              </a:extLst>
            </p:cNvPr>
            <p:cNvSpPr txBox="1"/>
            <p:nvPr/>
          </p:nvSpPr>
          <p:spPr>
            <a:xfrm>
              <a:off x="218954" y="48338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endParaRPr lang="en-US" sz="1600" b="1" dirty="0"/>
            </a:p>
          </p:txBody>
        </p:sp>
        <p:pic>
          <p:nvPicPr>
            <p:cNvPr id="231" name="Picture 230" descr="Chart, line chart&#10;&#10;Description automatically generated">
              <a:extLst>
                <a:ext uri="{FF2B5EF4-FFF2-40B4-BE49-F238E27FC236}">
                  <a16:creationId xmlns:a16="http://schemas.microsoft.com/office/drawing/2014/main" id="{B85B5EF0-2217-97B7-DDD5-5A45DA706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4" r="12484" b="94074"/>
            <a:stretch/>
          </p:blipFill>
          <p:spPr>
            <a:xfrm>
              <a:off x="8221482" y="499290"/>
              <a:ext cx="1627299" cy="118333"/>
            </a:xfrm>
            <a:prstGeom prst="rect">
              <a:avLst/>
            </a:prstGeom>
          </p:spPr>
        </p:pic>
        <p:pic>
          <p:nvPicPr>
            <p:cNvPr id="232" name="Picture 231" descr="Chart, line chart&#10;&#10;Description automatically generated">
              <a:extLst>
                <a:ext uri="{FF2B5EF4-FFF2-40B4-BE49-F238E27FC236}">
                  <a16:creationId xmlns:a16="http://schemas.microsoft.com/office/drawing/2014/main" id="{8E91ABB3-9402-EADB-4B58-AD352CC05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7" b="94074"/>
            <a:stretch/>
          </p:blipFill>
          <p:spPr>
            <a:xfrm>
              <a:off x="2086026" y="499289"/>
              <a:ext cx="2287679" cy="118333"/>
            </a:xfrm>
            <a:prstGeom prst="rect">
              <a:avLst/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5D7903E-6A55-6E2A-9759-24A2D6714A4C}"/>
                </a:ext>
              </a:extLst>
            </p:cNvPr>
            <p:cNvSpPr txBox="1"/>
            <p:nvPr/>
          </p:nvSpPr>
          <p:spPr>
            <a:xfrm>
              <a:off x="5005955" y="1418860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1.76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[0.722-4.294]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2262B649-23BA-9A13-29AC-40E00A1F3B71}"/>
                </a:ext>
              </a:extLst>
            </p:cNvPr>
            <p:cNvSpPr/>
            <p:nvPr/>
          </p:nvSpPr>
          <p:spPr>
            <a:xfrm>
              <a:off x="5646706" y="1188843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105D94F-0581-C3FE-638B-0CAD26826696}"/>
                </a:ext>
              </a:extLst>
            </p:cNvPr>
            <p:cNvSpPr txBox="1"/>
            <p:nvPr/>
          </p:nvSpPr>
          <p:spPr>
            <a:xfrm>
              <a:off x="5312323" y="1159165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2.331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[0.925-5.874]</a:t>
              </a:r>
            </a:p>
          </p:txBody>
        </p:sp>
        <p:sp>
          <p:nvSpPr>
            <p:cNvPr id="236" name="Right Bracket 235">
              <a:extLst>
                <a:ext uri="{FF2B5EF4-FFF2-40B4-BE49-F238E27FC236}">
                  <a16:creationId xmlns:a16="http://schemas.microsoft.com/office/drawing/2014/main" id="{1FF8106B-D335-1216-38BF-A23FD29CD381}"/>
                </a:ext>
              </a:extLst>
            </p:cNvPr>
            <p:cNvSpPr/>
            <p:nvPr/>
          </p:nvSpPr>
          <p:spPr>
            <a:xfrm>
              <a:off x="5648159" y="3041891"/>
              <a:ext cx="64289" cy="10014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1F93D5A-A775-0E38-5B4F-9001E03D6168}"/>
                </a:ext>
              </a:extLst>
            </p:cNvPr>
            <p:cNvSpPr/>
            <p:nvPr/>
          </p:nvSpPr>
          <p:spPr>
            <a:xfrm>
              <a:off x="5635664" y="3418416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D068A2E-5B1C-D2EB-9EF0-45E61A30A2E6}"/>
                </a:ext>
              </a:extLst>
            </p:cNvPr>
            <p:cNvSpPr txBox="1"/>
            <p:nvPr/>
          </p:nvSpPr>
          <p:spPr>
            <a:xfrm>
              <a:off x="5301281" y="3388738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2.889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[1.246-6.695]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2093CCB-11AC-1507-1A3A-21720D986E98}"/>
                </a:ext>
              </a:extLst>
            </p:cNvPr>
            <p:cNvSpPr/>
            <p:nvPr/>
          </p:nvSpPr>
          <p:spPr>
            <a:xfrm>
              <a:off x="5338597" y="3637175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9EF183B-9F8E-8586-1F6B-9CD3CB668A07}"/>
                </a:ext>
              </a:extLst>
            </p:cNvPr>
            <p:cNvSpPr txBox="1"/>
            <p:nvPr/>
          </p:nvSpPr>
          <p:spPr>
            <a:xfrm>
              <a:off x="5004901" y="3607497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2.191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[0.982-4.886]</a:t>
              </a:r>
            </a:p>
          </p:txBody>
        </p:sp>
        <p:sp>
          <p:nvSpPr>
            <p:cNvPr id="241" name="Right Bracket 240">
              <a:extLst>
                <a:ext uri="{FF2B5EF4-FFF2-40B4-BE49-F238E27FC236}">
                  <a16:creationId xmlns:a16="http://schemas.microsoft.com/office/drawing/2014/main" id="{7E9E6EA8-FBA6-C477-02B6-3DD9C8B368F7}"/>
                </a:ext>
              </a:extLst>
            </p:cNvPr>
            <p:cNvSpPr/>
            <p:nvPr/>
          </p:nvSpPr>
          <p:spPr>
            <a:xfrm>
              <a:off x="5653714" y="5085492"/>
              <a:ext cx="64289" cy="1341969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20052D8-00C2-D98A-7F6F-5169373F912F}"/>
                </a:ext>
              </a:extLst>
            </p:cNvPr>
            <p:cNvSpPr/>
            <p:nvPr/>
          </p:nvSpPr>
          <p:spPr>
            <a:xfrm>
              <a:off x="5641219" y="5632266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231DEEA-03AE-47F7-20F0-3ED7B2E2D415}"/>
                </a:ext>
              </a:extLst>
            </p:cNvPr>
            <p:cNvSpPr txBox="1"/>
            <p:nvPr/>
          </p:nvSpPr>
          <p:spPr>
            <a:xfrm>
              <a:off x="5306836" y="5602588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5.100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[2.910-8.937]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7749892-0D89-7237-F7B8-983539996400}"/>
                </a:ext>
              </a:extLst>
            </p:cNvPr>
            <p:cNvSpPr/>
            <p:nvPr/>
          </p:nvSpPr>
          <p:spPr>
            <a:xfrm>
              <a:off x="5351037" y="5832070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F2D82D9-F477-CC1C-F0C2-40326530F24E}"/>
                </a:ext>
              </a:extLst>
            </p:cNvPr>
            <p:cNvSpPr txBox="1"/>
            <p:nvPr/>
          </p:nvSpPr>
          <p:spPr>
            <a:xfrm>
              <a:off x="5017341" y="5802392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4.006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[2.389-6.719]</a:t>
              </a:r>
            </a:p>
          </p:txBody>
        </p:sp>
        <p:sp>
          <p:nvSpPr>
            <p:cNvPr id="246" name="Right Bracket 245">
              <a:extLst>
                <a:ext uri="{FF2B5EF4-FFF2-40B4-BE49-F238E27FC236}">
                  <a16:creationId xmlns:a16="http://schemas.microsoft.com/office/drawing/2014/main" id="{BB01BF8D-6C50-012D-5465-22C66FFFAECB}"/>
                </a:ext>
              </a:extLst>
            </p:cNvPr>
            <p:cNvSpPr/>
            <p:nvPr/>
          </p:nvSpPr>
          <p:spPr>
            <a:xfrm>
              <a:off x="11464466" y="754856"/>
              <a:ext cx="64289" cy="1202403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B6CCA07-ABF6-179A-1575-729657C00C7D}"/>
                </a:ext>
              </a:extLst>
            </p:cNvPr>
            <p:cNvSpPr/>
            <p:nvPr/>
          </p:nvSpPr>
          <p:spPr>
            <a:xfrm>
              <a:off x="11451971" y="1231847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E7CACEF-5EA0-31D8-EC12-637432B314E6}"/>
                </a:ext>
              </a:extLst>
            </p:cNvPr>
            <p:cNvSpPr txBox="1"/>
            <p:nvPr/>
          </p:nvSpPr>
          <p:spPr>
            <a:xfrm>
              <a:off x="11117588" y="1202169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3.693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[1.924-7.090]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295D46A4-5CA7-201D-0A2F-57F1B477CA3D}"/>
                </a:ext>
              </a:extLst>
            </p:cNvPr>
            <p:cNvSpPr/>
            <p:nvPr/>
          </p:nvSpPr>
          <p:spPr>
            <a:xfrm>
              <a:off x="10986503" y="1756212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0DCEAE1-B04B-65CA-8FEE-1ABE9265DAE0}"/>
                </a:ext>
              </a:extLst>
            </p:cNvPr>
            <p:cNvSpPr txBox="1"/>
            <p:nvPr/>
          </p:nvSpPr>
          <p:spPr>
            <a:xfrm>
              <a:off x="10816324" y="1699571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1.475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[0.946-2.298]</a:t>
              </a:r>
            </a:p>
          </p:txBody>
        </p:sp>
        <p:sp>
          <p:nvSpPr>
            <p:cNvPr id="251" name="Right Bracket 250">
              <a:extLst>
                <a:ext uri="{FF2B5EF4-FFF2-40B4-BE49-F238E27FC236}">
                  <a16:creationId xmlns:a16="http://schemas.microsoft.com/office/drawing/2014/main" id="{75899F27-B595-A179-A0A3-08CB32404536}"/>
                </a:ext>
              </a:extLst>
            </p:cNvPr>
            <p:cNvSpPr/>
            <p:nvPr/>
          </p:nvSpPr>
          <p:spPr>
            <a:xfrm>
              <a:off x="11464058" y="3009110"/>
              <a:ext cx="64289" cy="11085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DC343B7-02AC-D54D-2E37-D9B0E49058F7}"/>
                </a:ext>
              </a:extLst>
            </p:cNvPr>
            <p:cNvSpPr/>
            <p:nvPr/>
          </p:nvSpPr>
          <p:spPr>
            <a:xfrm>
              <a:off x="11451563" y="3439185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CAF8F3DE-FCCF-2BEF-F13D-6C08E27D1C49}"/>
                </a:ext>
              </a:extLst>
            </p:cNvPr>
            <p:cNvSpPr txBox="1"/>
            <p:nvPr/>
          </p:nvSpPr>
          <p:spPr>
            <a:xfrm>
              <a:off x="11117180" y="3409507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3.393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[1.871-6.154]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10A28E6-ED12-B0D9-F41B-07A43F8F32AB}"/>
                </a:ext>
              </a:extLst>
            </p:cNvPr>
            <p:cNvSpPr/>
            <p:nvPr/>
          </p:nvSpPr>
          <p:spPr>
            <a:xfrm>
              <a:off x="10989016" y="3917063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0C00685C-B22C-A0C4-D5C2-6FA8C689BBEB}"/>
                </a:ext>
              </a:extLst>
            </p:cNvPr>
            <p:cNvSpPr txBox="1"/>
            <p:nvPr/>
          </p:nvSpPr>
          <p:spPr>
            <a:xfrm>
              <a:off x="10818837" y="3860422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1.504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[1.014-2.231]</a:t>
              </a:r>
            </a:p>
          </p:txBody>
        </p:sp>
        <p:sp>
          <p:nvSpPr>
            <p:cNvPr id="256" name="Right Bracket 255">
              <a:extLst>
                <a:ext uri="{FF2B5EF4-FFF2-40B4-BE49-F238E27FC236}">
                  <a16:creationId xmlns:a16="http://schemas.microsoft.com/office/drawing/2014/main" id="{B4E8E84A-2C6E-1D05-7E81-BB7178797049}"/>
                </a:ext>
              </a:extLst>
            </p:cNvPr>
            <p:cNvSpPr/>
            <p:nvPr/>
          </p:nvSpPr>
          <p:spPr>
            <a:xfrm>
              <a:off x="11467562" y="5104767"/>
              <a:ext cx="64289" cy="11085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DE1256A-8AA8-9B18-C41B-65D2AA982FE2}"/>
                </a:ext>
              </a:extLst>
            </p:cNvPr>
            <p:cNvSpPr/>
            <p:nvPr/>
          </p:nvSpPr>
          <p:spPr>
            <a:xfrm>
              <a:off x="11455067" y="5534842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ACA3D0A-E7B3-2162-2BC2-6FEC05EEBFCD}"/>
                </a:ext>
              </a:extLst>
            </p:cNvPr>
            <p:cNvSpPr txBox="1"/>
            <p:nvPr/>
          </p:nvSpPr>
          <p:spPr>
            <a:xfrm>
              <a:off x="11120684" y="5505164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3.048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[2.062-4.504]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680C535B-1E1B-9F46-E776-B0918A2EF732}"/>
                </a:ext>
              </a:extLst>
            </p:cNvPr>
            <p:cNvSpPr/>
            <p:nvPr/>
          </p:nvSpPr>
          <p:spPr>
            <a:xfrm>
              <a:off x="10986503" y="5983906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75A98A2-05FE-E8CD-129F-E49045BC0A93}"/>
                </a:ext>
              </a:extLst>
            </p:cNvPr>
            <p:cNvSpPr txBox="1"/>
            <p:nvPr/>
          </p:nvSpPr>
          <p:spPr>
            <a:xfrm>
              <a:off x="10816324" y="5927265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1.505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[1.170-1.936]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F2AA485-4CFF-F16F-9C8B-1734A6EA49E6}"/>
              </a:ext>
            </a:extLst>
          </p:cNvPr>
          <p:cNvSpPr txBox="1"/>
          <p:nvPr/>
        </p:nvSpPr>
        <p:spPr>
          <a:xfrm>
            <a:off x="218953" y="6090151"/>
            <a:ext cx="4868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a. Survival probability</a:t>
            </a:r>
          </a:p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b. Cumulative hazard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7C50F-333E-ADF3-8D8A-067162709C34}"/>
              </a:ext>
            </a:extLst>
          </p:cNvPr>
          <p:cNvSpPr txBox="1"/>
          <p:nvPr/>
        </p:nvSpPr>
        <p:spPr>
          <a:xfrm>
            <a:off x="218953" y="5796279"/>
            <a:ext cx="432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+ events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67766E-CF27-9F55-C89A-2E02D8911D34}"/>
              </a:ext>
            </a:extLst>
          </p:cNvPr>
          <p:cNvGrpSpPr/>
          <p:nvPr/>
        </p:nvGrpSpPr>
        <p:grpSpPr>
          <a:xfrm>
            <a:off x="319953" y="358930"/>
            <a:ext cx="11552094" cy="5046189"/>
            <a:chOff x="247912" y="1454305"/>
            <a:chExt cx="11552094" cy="5046189"/>
          </a:xfrm>
        </p:grpSpPr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34ABF60C-D4FB-3C66-3FD6-BEFC6AD9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163" y="4405502"/>
              <a:ext cx="2726981" cy="2094992"/>
            </a:xfrm>
            <a:prstGeom prst="rect">
              <a:avLst/>
            </a:prstGeom>
          </p:spPr>
        </p:pic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9C72331-0698-5AC3-914B-40445842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163" y="1874656"/>
              <a:ext cx="2726981" cy="2094992"/>
            </a:xfrm>
            <a:prstGeom prst="rect">
              <a:avLst/>
            </a:prstGeom>
          </p:spPr>
        </p:pic>
        <p:pic>
          <p:nvPicPr>
            <p:cNvPr id="33" name="Picture 32" descr="Chart, line chart&#10;&#10;Description automatically generated">
              <a:extLst>
                <a:ext uri="{FF2B5EF4-FFF2-40B4-BE49-F238E27FC236}">
                  <a16:creationId xmlns:a16="http://schemas.microsoft.com/office/drawing/2014/main" id="{E73213E5-11E2-F8AF-0C8A-CCAD2DC4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04" y="2863368"/>
              <a:ext cx="2736930" cy="2099946"/>
            </a:xfrm>
            <a:prstGeom prst="rect">
              <a:avLst/>
            </a:prstGeom>
          </p:spPr>
        </p:pic>
        <p:sp>
          <p:nvSpPr>
            <p:cNvPr id="34" name="Right Bracket 33">
              <a:extLst>
                <a:ext uri="{FF2B5EF4-FFF2-40B4-BE49-F238E27FC236}">
                  <a16:creationId xmlns:a16="http://schemas.microsoft.com/office/drawing/2014/main" id="{45E043EA-1A32-EFAA-B9A2-97152C5EE352}"/>
                </a:ext>
              </a:extLst>
            </p:cNvPr>
            <p:cNvSpPr/>
            <p:nvPr/>
          </p:nvSpPr>
          <p:spPr>
            <a:xfrm>
              <a:off x="2832468" y="3480055"/>
              <a:ext cx="64289" cy="98240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632625-E72F-D6FA-A551-6F878562D229}"/>
                </a:ext>
              </a:extLst>
            </p:cNvPr>
            <p:cNvSpPr/>
            <p:nvPr/>
          </p:nvSpPr>
          <p:spPr>
            <a:xfrm>
              <a:off x="2819973" y="3922444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0B5AD3-BA78-764D-BF0A-B40D2E71C9D6}"/>
                </a:ext>
              </a:extLst>
            </p:cNvPr>
            <p:cNvSpPr txBox="1"/>
            <p:nvPr/>
          </p:nvSpPr>
          <p:spPr>
            <a:xfrm>
              <a:off x="2563226" y="3871233"/>
              <a:ext cx="6027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3D5EE7-45F8-AA9A-45AC-BAABE166AA53}"/>
                </a:ext>
              </a:extLst>
            </p:cNvPr>
            <p:cNvSpPr/>
            <p:nvPr/>
          </p:nvSpPr>
          <p:spPr>
            <a:xfrm>
              <a:off x="813103" y="4416029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300476-B7F3-9117-028C-963597E4405E}"/>
                </a:ext>
              </a:extLst>
            </p:cNvPr>
            <p:cNvSpPr txBox="1"/>
            <p:nvPr/>
          </p:nvSpPr>
          <p:spPr>
            <a:xfrm>
              <a:off x="732775" y="4383316"/>
              <a:ext cx="148993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29.495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7BAE62-14A4-EBA2-2859-5CD54B79E245}"/>
                </a:ext>
              </a:extLst>
            </p:cNvPr>
            <p:cNvSpPr txBox="1"/>
            <p:nvPr/>
          </p:nvSpPr>
          <p:spPr>
            <a:xfrm>
              <a:off x="3341204" y="145430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E58F44-5EDE-EDCC-5743-77C5B77CB3B4}"/>
                </a:ext>
              </a:extLst>
            </p:cNvPr>
            <p:cNvSpPr txBox="1"/>
            <p:nvPr/>
          </p:nvSpPr>
          <p:spPr>
            <a:xfrm>
              <a:off x="3436126" y="399308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A4AD39-414B-6F72-09A3-17E9A45A1FFC}"/>
                </a:ext>
              </a:extLst>
            </p:cNvPr>
            <p:cNvSpPr txBox="1"/>
            <p:nvPr/>
          </p:nvSpPr>
          <p:spPr>
            <a:xfrm>
              <a:off x="247912" y="241850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pic>
          <p:nvPicPr>
            <p:cNvPr id="42" name="Picture 41" descr="Chart, line chart&#10;&#10;Description automatically generated">
              <a:extLst>
                <a:ext uri="{FF2B5EF4-FFF2-40B4-BE49-F238E27FC236}">
                  <a16:creationId xmlns:a16="http://schemas.microsoft.com/office/drawing/2014/main" id="{D918FE54-DEDC-6241-2CCC-AA49835C1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1282529" y="2730385"/>
              <a:ext cx="1316610" cy="111865"/>
            </a:xfrm>
            <a:prstGeom prst="rect">
              <a:avLst/>
            </a:prstGeom>
          </p:spPr>
        </p:pic>
        <p:pic>
          <p:nvPicPr>
            <p:cNvPr id="43" name="Picture 42" descr="Chart&#10;&#10;Description automatically generated">
              <a:extLst>
                <a:ext uri="{FF2B5EF4-FFF2-40B4-BE49-F238E27FC236}">
                  <a16:creationId xmlns:a16="http://schemas.microsoft.com/office/drawing/2014/main" id="{BFF534D3-7ECF-F50B-16B0-BC681A29F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3594420" y="1734582"/>
              <a:ext cx="2252613" cy="116641"/>
            </a:xfrm>
            <a:prstGeom prst="rect">
              <a:avLst/>
            </a:prstGeom>
          </p:spPr>
        </p:pic>
        <p:pic>
          <p:nvPicPr>
            <p:cNvPr id="44" name="Picture 43" descr="Chart&#10;&#10;Description automatically generated">
              <a:extLst>
                <a:ext uri="{FF2B5EF4-FFF2-40B4-BE49-F238E27FC236}">
                  <a16:creationId xmlns:a16="http://schemas.microsoft.com/office/drawing/2014/main" id="{CB4263C8-BA7C-141A-0827-2CDC6D1B8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3907077" y="4268757"/>
              <a:ext cx="1627299" cy="116331"/>
            </a:xfrm>
            <a:prstGeom prst="rect">
              <a:avLst/>
            </a:prstGeom>
          </p:spPr>
        </p:pic>
        <p:pic>
          <p:nvPicPr>
            <p:cNvPr id="45" name="Picture 44" descr="Chart, line chart&#10;&#10;Description automatically generated">
              <a:extLst>
                <a:ext uri="{FF2B5EF4-FFF2-40B4-BE49-F238E27FC236}">
                  <a16:creationId xmlns:a16="http://schemas.microsoft.com/office/drawing/2014/main" id="{ECF9EE12-C8A8-CFFE-5B60-3769D146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246" y="2863368"/>
              <a:ext cx="2712430" cy="209994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D41F09-E49C-5C65-CA69-AA6FA304B91D}"/>
                </a:ext>
              </a:extLst>
            </p:cNvPr>
            <p:cNvSpPr txBox="1"/>
            <p:nvPr/>
          </p:nvSpPr>
          <p:spPr>
            <a:xfrm>
              <a:off x="5977254" y="241850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pic>
          <p:nvPicPr>
            <p:cNvPr id="47" name="Picture 46" descr="Chart, line chart&#10;&#10;Description automatically generated">
              <a:extLst>
                <a:ext uri="{FF2B5EF4-FFF2-40B4-BE49-F238E27FC236}">
                  <a16:creationId xmlns:a16="http://schemas.microsoft.com/office/drawing/2014/main" id="{0FD03414-3BD6-92ED-C513-3249F7C65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6959467" y="2730385"/>
              <a:ext cx="1316610" cy="111865"/>
            </a:xfrm>
            <a:prstGeom prst="rect">
              <a:avLst/>
            </a:prstGeom>
          </p:spPr>
        </p:pic>
        <p:pic>
          <p:nvPicPr>
            <p:cNvPr id="48" name="Picture 47" descr="Chart&#10;&#10;Description automatically generated">
              <a:extLst>
                <a:ext uri="{FF2B5EF4-FFF2-40B4-BE49-F238E27FC236}">
                  <a16:creationId xmlns:a16="http://schemas.microsoft.com/office/drawing/2014/main" id="{B5C5DB74-9D08-68EF-A26B-D92C3BBA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553" y="1869702"/>
              <a:ext cx="2712430" cy="209994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10E8CF-DA84-4615-3869-0CB632DC163F}"/>
                </a:ext>
              </a:extLst>
            </p:cNvPr>
            <p:cNvSpPr txBox="1"/>
            <p:nvPr/>
          </p:nvSpPr>
          <p:spPr>
            <a:xfrm>
              <a:off x="9040964" y="145430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pic>
          <p:nvPicPr>
            <p:cNvPr id="50" name="Picture 49" descr="Chart&#10;&#10;Description automatically generated">
              <a:extLst>
                <a:ext uri="{FF2B5EF4-FFF2-40B4-BE49-F238E27FC236}">
                  <a16:creationId xmlns:a16="http://schemas.microsoft.com/office/drawing/2014/main" id="{DEFFD3B2-032A-9A08-53B1-D8A9A5C48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9294180" y="1734582"/>
              <a:ext cx="2252613" cy="116641"/>
            </a:xfrm>
            <a:prstGeom prst="rect">
              <a:avLst/>
            </a:prstGeom>
          </p:spPr>
        </p:pic>
        <p:pic>
          <p:nvPicPr>
            <p:cNvPr id="51" name="Picture 50" descr="Chart&#10;&#10;Description automatically generated">
              <a:extLst>
                <a:ext uri="{FF2B5EF4-FFF2-40B4-BE49-F238E27FC236}">
                  <a16:creationId xmlns:a16="http://schemas.microsoft.com/office/drawing/2014/main" id="{6C7D8996-CF7E-9B43-A314-C892F7DE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554" y="4400547"/>
              <a:ext cx="2712430" cy="209994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D36207-A557-F322-5259-D3E4C9394A85}"/>
                </a:ext>
              </a:extLst>
            </p:cNvPr>
            <p:cNvSpPr txBox="1"/>
            <p:nvPr/>
          </p:nvSpPr>
          <p:spPr>
            <a:xfrm>
              <a:off x="9135886" y="399308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pic>
          <p:nvPicPr>
            <p:cNvPr id="53" name="Picture 52" descr="Chart&#10;&#10;Description automatically generated">
              <a:extLst>
                <a:ext uri="{FF2B5EF4-FFF2-40B4-BE49-F238E27FC236}">
                  <a16:creationId xmlns:a16="http://schemas.microsoft.com/office/drawing/2014/main" id="{48840FCD-F690-D854-5203-2470B8F44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9606837" y="4268757"/>
              <a:ext cx="1627299" cy="116331"/>
            </a:xfrm>
            <a:prstGeom prst="rect">
              <a:avLst/>
            </a:prstGeom>
          </p:spPr>
        </p:pic>
        <p:sp>
          <p:nvSpPr>
            <p:cNvPr id="54" name="Right Bracket 53">
              <a:extLst>
                <a:ext uri="{FF2B5EF4-FFF2-40B4-BE49-F238E27FC236}">
                  <a16:creationId xmlns:a16="http://schemas.microsoft.com/office/drawing/2014/main" id="{83491079-F4E7-94B6-85BD-D07564AF54CC}"/>
                </a:ext>
              </a:extLst>
            </p:cNvPr>
            <p:cNvSpPr/>
            <p:nvPr/>
          </p:nvSpPr>
          <p:spPr>
            <a:xfrm>
              <a:off x="8414806" y="3050381"/>
              <a:ext cx="64289" cy="99245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A9A2874-6633-4AA7-E505-1D99B7CBD7A7}"/>
                </a:ext>
              </a:extLst>
            </p:cNvPr>
            <p:cNvSpPr/>
            <p:nvPr/>
          </p:nvSpPr>
          <p:spPr>
            <a:xfrm>
              <a:off x="8402311" y="3422400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413E82-2787-1F67-6F3A-73470CB25BD5}"/>
                </a:ext>
              </a:extLst>
            </p:cNvPr>
            <p:cNvSpPr txBox="1"/>
            <p:nvPr/>
          </p:nvSpPr>
          <p:spPr>
            <a:xfrm>
              <a:off x="8067928" y="3392722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2.708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[1.921-3.817]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9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(17 components)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3304E2-981F-4EAD-AED6-197E5C7DC67C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4921283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200" dirty="0">
                <a:latin typeface="+mn-lt"/>
              </a:rPr>
              <a:t>Recap: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NZ" sz="2200" dirty="0">
                <a:latin typeface="+mn-lt"/>
              </a:rPr>
              <a:t>We want the changes </a:t>
            </a:r>
            <a:r>
              <a:rPr lang="en-NZ" sz="2200">
                <a:latin typeface="+mn-lt"/>
              </a:rPr>
              <a:t>in hyper score </a:t>
            </a:r>
            <a:r>
              <a:rPr lang="en-NZ" sz="2200" dirty="0">
                <a:latin typeface="+mn-lt"/>
              </a:rPr>
              <a:t>to reflect the changes in these important clinical measures for the follow-up imaging visit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NZ" sz="2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D1364-713E-C2D6-9F7E-59B0627F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06" y="0"/>
            <a:ext cx="6867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EC22C-0B1F-4D20-8608-283B38F7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10" y="0"/>
            <a:ext cx="685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76598-2DF7-4485-AB4D-C3EF4DF2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97" y="0"/>
            <a:ext cx="687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49ABE-A975-420A-8F57-AD3DEFC46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"/>
          <a:stretch/>
        </p:blipFill>
        <p:spPr>
          <a:xfrm>
            <a:off x="2674181" y="0"/>
            <a:ext cx="6797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E5539-D7AA-4281-A866-2C15A2B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7840"/>
            <a:ext cx="5953760" cy="5953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48D81E-91E1-139D-CE52-776A4015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0" y="497840"/>
            <a:ext cx="595376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2A78-E5DB-2A3C-DF6D-1BA6BC3AD0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Hyper Score Validation Summary</a:t>
            </a:r>
          </a:p>
        </p:txBody>
      </p:sp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5CE8C8-4332-E00A-943E-42D04B8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7233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7B045-9311-630B-5695-D9F23E56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26" y="370046"/>
            <a:ext cx="4193180" cy="64879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4862E8-1B1C-CD35-F971-DF47592C5E94}"/>
              </a:ext>
            </a:extLst>
          </p:cNvPr>
          <p:cNvSpPr txBox="1">
            <a:spLocks/>
          </p:cNvSpPr>
          <p:nvPr/>
        </p:nvSpPr>
        <p:spPr>
          <a:xfrm>
            <a:off x="5892043" y="0"/>
            <a:ext cx="603556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Survival Analysis – Hyper Score Grouping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4D5ED08-1F0A-6B11-CE1F-0E9A70D56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r="12484" b="94074"/>
          <a:stretch/>
        </p:blipFill>
        <p:spPr>
          <a:xfrm>
            <a:off x="9003747" y="558306"/>
            <a:ext cx="1627299" cy="11833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0273631-7F8F-E386-4B3D-F0C1FF484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r="12484" b="94074"/>
          <a:stretch/>
        </p:blipFill>
        <p:spPr>
          <a:xfrm>
            <a:off x="7282524" y="3830423"/>
            <a:ext cx="1627299" cy="1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6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FB6E43-0827-9C72-4492-A5EE3AF9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699"/>
            <a:ext cx="5986938" cy="6010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840D7-31F7-8EC1-430F-C6EB8EC6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50" y="423699"/>
            <a:ext cx="5963150" cy="601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8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A967-DA5B-404F-AFF3-2244E2EE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48" y="375165"/>
            <a:ext cx="6059452" cy="6107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E81C-DB04-6C38-A4CC-56F4FC34A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164"/>
            <a:ext cx="6043632" cy="61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0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9983</TotalTime>
  <Words>777</Words>
  <Application>Microsoft Office PowerPoint</Application>
  <PresentationFormat>Widescreen</PresentationFormat>
  <Paragraphs>125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261</cp:revision>
  <dcterms:created xsi:type="dcterms:W3CDTF">2022-05-10T13:43:13Z</dcterms:created>
  <dcterms:modified xsi:type="dcterms:W3CDTF">2023-01-24T16:43:04Z</dcterms:modified>
</cp:coreProperties>
</file>